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2" d="100"/>
          <a:sy n="122" d="100"/>
        </p:scale>
        <p:origin x="-120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64ED7-92BE-4B71-A8C1-46518EBC3818}" type="datetimeFigureOut">
              <a:rPr lang="en-US" smtClean="0"/>
              <a:t>4/24/2023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C72CEB-B063-405D-8DDC-95246774458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00054" y="1143001"/>
            <a:ext cx="2257893" cy="308734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E43E9-C4B3-4534-91F5-218844F4ABA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88403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00054" y="1143001"/>
            <a:ext cx="2257893" cy="308734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E43E9-C4B3-4534-91F5-218844F4ABA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88403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00054" y="1143001"/>
            <a:ext cx="2257893" cy="308734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E43E9-C4B3-4534-91F5-218844F4ABA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88403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00054" y="1143001"/>
            <a:ext cx="2257893" cy="308734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E43E9-C4B3-4534-91F5-218844F4ABA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88403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00054" y="1143001"/>
            <a:ext cx="2257893" cy="308734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E43E9-C4B3-4534-91F5-218844F4ABA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88403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90779-DA26-4C57-B708-58C32F97FBCD}" type="datetimeFigureOut">
              <a:rPr lang="en-US" smtClean="0"/>
              <a:pPr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BADFC-6DA7-4F2D-B12F-0EDAF42C9B1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Target Plate Assembly Pictures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Normal Target Plates &amp; Transponder Target Plate </a:t>
            </a:r>
            <a:r>
              <a:rPr lang="en-US" dirty="0" smtClean="0"/>
              <a:t>w/battery</a:t>
            </a:r>
          </a:p>
          <a:p>
            <a:r>
              <a:rPr lang="en-US" dirty="0" smtClean="0"/>
              <a:t>Color Sheets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257800" y="3276600"/>
            <a:ext cx="3497263" cy="2975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29199" y="762000"/>
            <a:ext cx="3949371" cy="1915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152400"/>
            <a:ext cx="4579668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3400" y="4514039"/>
            <a:ext cx="4419600" cy="2343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5410201" cy="3505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94150" y="4526342"/>
            <a:ext cx="5149850" cy="23316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888035" y="0"/>
            <a:ext cx="3255966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3834912"/>
            <a:ext cx="3505200" cy="3023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019800" y="2362200"/>
            <a:ext cx="2079267" cy="18244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81000"/>
            <a:ext cx="8631237" cy="273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" y="3023936"/>
            <a:ext cx="8077200" cy="29863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369241" y="4387242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 rot="5400000">
            <a:off x="1498811" y="5412502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5400000">
            <a:off x="3880965" y="5408300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4002712" y="4386265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902511" y="4389770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1372566" y="900641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1375041" y="900641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1653963" y="611736"/>
            <a:ext cx="1150249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3.5”x 3.5”</a:t>
            </a:r>
            <a:endParaRPr lang="en-US" sz="1100" dirty="0"/>
          </a:p>
        </p:txBody>
      </p:sp>
      <p:sp>
        <p:nvSpPr>
          <p:cNvPr id="26" name="TextBox 25"/>
          <p:cNvSpPr txBox="1"/>
          <p:nvPr/>
        </p:nvSpPr>
        <p:spPr>
          <a:xfrm>
            <a:off x="317365" y="147501"/>
            <a:ext cx="1930775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Target Plate backside color</a:t>
            </a:r>
            <a:endParaRPr lang="en-US" sz="1100" dirty="0"/>
          </a:p>
        </p:txBody>
      </p:sp>
      <p:sp>
        <p:nvSpPr>
          <p:cNvPr id="33" name="TextBox 32"/>
          <p:cNvSpPr txBox="1"/>
          <p:nvPr/>
        </p:nvSpPr>
        <p:spPr>
          <a:xfrm>
            <a:off x="4359760" y="912117"/>
            <a:ext cx="1226886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0.6”x 0.32”</a:t>
            </a:r>
            <a:endParaRPr lang="en-US" sz="1100" dirty="0"/>
          </a:p>
        </p:txBody>
      </p:sp>
      <p:sp>
        <p:nvSpPr>
          <p:cNvPr id="57" name="Rectangle 56"/>
          <p:cNvSpPr/>
          <p:nvPr/>
        </p:nvSpPr>
        <p:spPr>
          <a:xfrm>
            <a:off x="1896268" y="2014057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 rot="16200000">
            <a:off x="1509202" y="768153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 rot="16200000">
            <a:off x="3894793" y="768153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011539" y="3215184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1376692" y="3216586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1987362" y="3423085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ahnschrift SemiBold" pitchFamily="34" charset="0"/>
              </a:rPr>
              <a:t>001</a:t>
            </a:r>
            <a:endParaRPr lang="en-US" dirty="0">
              <a:solidFill>
                <a:schemeClr val="bg1"/>
              </a:solidFill>
              <a:latin typeface="Bahnschrift SemiBold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013945" y="6232873"/>
            <a:ext cx="601601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ahnschrift SemiBold" pitchFamily="34" charset="0"/>
              </a:rPr>
              <a:t>004</a:t>
            </a:r>
            <a:endParaRPr lang="en-US" dirty="0">
              <a:solidFill>
                <a:schemeClr val="bg1"/>
              </a:solidFill>
              <a:latin typeface="Bahnschrift SemiBold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61702" y="4388476"/>
            <a:ext cx="2909455" cy="1411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163617" y="5426541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ahnschrift SemiBold" pitchFamily="34" charset="0"/>
              </a:rPr>
              <a:t>058</a:t>
            </a:r>
            <a:endParaRPr lang="en-US" dirty="0">
              <a:solidFill>
                <a:schemeClr val="bg1"/>
              </a:solidFill>
              <a:latin typeface="Bahnschrift SemiBold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671281" y="4049140"/>
            <a:ext cx="1150249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3.5”x 1.75”</a:t>
            </a:r>
            <a:endParaRPr lang="en-US" sz="1100" dirty="0"/>
          </a:p>
        </p:txBody>
      </p:sp>
      <p:sp>
        <p:nvSpPr>
          <p:cNvPr id="34" name="TextBox 33"/>
          <p:cNvSpPr txBox="1"/>
          <p:nvPr/>
        </p:nvSpPr>
        <p:spPr>
          <a:xfrm>
            <a:off x="2225463" y="2107721"/>
            <a:ext cx="1150249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2.19”x 0.56”</a:t>
            </a:r>
            <a:endParaRPr lang="en-US" sz="1100" dirty="0"/>
          </a:p>
        </p:txBody>
      </p:sp>
      <p:sp>
        <p:nvSpPr>
          <p:cNvPr id="35" name="TextBox 34"/>
          <p:cNvSpPr txBox="1"/>
          <p:nvPr/>
        </p:nvSpPr>
        <p:spPr>
          <a:xfrm>
            <a:off x="4359760" y="4483992"/>
            <a:ext cx="1226886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0.6”x 0.32”</a:t>
            </a:r>
            <a:endParaRPr lang="en-US" sz="1100" dirty="0"/>
          </a:p>
        </p:txBody>
      </p:sp>
      <p:sp>
        <p:nvSpPr>
          <p:cNvPr id="37" name="TextBox 36"/>
          <p:cNvSpPr txBox="1"/>
          <p:nvPr/>
        </p:nvSpPr>
        <p:spPr>
          <a:xfrm>
            <a:off x="2216804" y="4469361"/>
            <a:ext cx="1150249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2.19”x 0.56”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xmlns="" val="406096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/>
        </p:nvSpPr>
        <p:spPr>
          <a:xfrm>
            <a:off x="1368377" y="616133"/>
            <a:ext cx="2909455" cy="2823882"/>
          </a:xfrm>
          <a:prstGeom prst="rect">
            <a:avLst/>
          </a:prstGeom>
          <a:solidFill>
            <a:srgbClr val="CC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1362899" y="609809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1365373" y="609809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7365" y="147501"/>
            <a:ext cx="1930775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Target Plate backside color</a:t>
            </a:r>
            <a:endParaRPr lang="en-US" sz="1100" dirty="0"/>
          </a:p>
        </p:txBody>
      </p:sp>
      <p:sp>
        <p:nvSpPr>
          <p:cNvPr id="57" name="Rectangle 56"/>
          <p:cNvSpPr/>
          <p:nvPr/>
        </p:nvSpPr>
        <p:spPr>
          <a:xfrm>
            <a:off x="1886601" y="1723226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 rot="16200000">
            <a:off x="1499534" y="477322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 rot="16200000">
            <a:off x="3885125" y="477322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001872" y="2924352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1367025" y="2925754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1778536" y="3039805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013945" y="6232873"/>
            <a:ext cx="601601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ahnschrift SemiBold" pitchFamily="34" charset="0"/>
              </a:rPr>
              <a:t>004</a:t>
            </a:r>
            <a:endParaRPr lang="en-US" dirty="0">
              <a:solidFill>
                <a:schemeClr val="bg1"/>
              </a:solidFill>
              <a:latin typeface="Bahnschrift SemiBold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358712" y="3617290"/>
            <a:ext cx="2909455" cy="2823882"/>
          </a:xfrm>
          <a:prstGeom prst="rect">
            <a:avLst/>
          </a:prstGeom>
          <a:solidFill>
            <a:srgbClr val="CC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353233" y="3610966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355708" y="3610966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1876936" y="4724382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 rot="16200000">
            <a:off x="1489869" y="3478478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 rot="16200000">
            <a:off x="3875460" y="3478478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3992207" y="5925509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1357359" y="5926911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1768870" y="6040962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056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977003" y="619260"/>
            <a:ext cx="2909455" cy="2823882"/>
          </a:xfrm>
          <a:prstGeom prst="rect">
            <a:avLst/>
          </a:prstGeom>
          <a:solidFill>
            <a:srgbClr val="CC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4971525" y="612936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4974000" y="612936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495227" y="1726353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 rot="16200000">
            <a:off x="5108161" y="480449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 rot="16200000">
            <a:off x="7493752" y="480449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7610498" y="2927479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4975651" y="2928881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5387162" y="3042932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967338" y="3620417"/>
            <a:ext cx="2909455" cy="2823882"/>
          </a:xfrm>
          <a:prstGeom prst="rect">
            <a:avLst/>
          </a:prstGeom>
          <a:solidFill>
            <a:srgbClr val="CC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4961860" y="3614093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4964334" y="3614093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5485562" y="4727510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 rot="16200000">
            <a:off x="5098495" y="3481605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 rot="16200000">
            <a:off x="7484086" y="3481605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600833" y="5928636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4965986" y="5930038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5377497" y="6044089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057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6096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/>
        </p:nvSpPr>
        <p:spPr>
          <a:xfrm>
            <a:off x="1368377" y="616133"/>
            <a:ext cx="2909455" cy="2823882"/>
          </a:xfrm>
          <a:prstGeom prst="rect">
            <a:avLst/>
          </a:prstGeom>
          <a:solidFill>
            <a:srgbClr val="0033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1362899" y="609809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1365373" y="609809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7365" y="147501"/>
            <a:ext cx="1930775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Target Plate backside color</a:t>
            </a:r>
            <a:endParaRPr lang="en-US" sz="1100" dirty="0"/>
          </a:p>
        </p:txBody>
      </p:sp>
      <p:sp>
        <p:nvSpPr>
          <p:cNvPr id="57" name="Rectangle 56"/>
          <p:cNvSpPr/>
          <p:nvPr/>
        </p:nvSpPr>
        <p:spPr>
          <a:xfrm>
            <a:off x="1886601" y="1723226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 rot="16200000">
            <a:off x="1499534" y="477322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 rot="16200000">
            <a:off x="3885125" y="477322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001872" y="2924352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1367025" y="2925754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3" name="TextBox 62"/>
          <p:cNvSpPr txBox="1"/>
          <p:nvPr/>
        </p:nvSpPr>
        <p:spPr>
          <a:xfrm>
            <a:off x="1778536" y="3039805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013945" y="6232873"/>
            <a:ext cx="601601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ahnschrift SemiBold" pitchFamily="34" charset="0"/>
              </a:rPr>
              <a:t>004</a:t>
            </a:r>
            <a:endParaRPr lang="en-US" dirty="0">
              <a:solidFill>
                <a:schemeClr val="bg1"/>
              </a:solidFill>
              <a:latin typeface="Bahnschrift SemiBold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358712" y="3617290"/>
            <a:ext cx="2909455" cy="2823882"/>
          </a:xfrm>
          <a:prstGeom prst="rect">
            <a:avLst/>
          </a:prstGeom>
          <a:solidFill>
            <a:srgbClr val="0033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353233" y="3610966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355708" y="3610966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1876936" y="4724382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 rot="16200000">
            <a:off x="1489869" y="3478478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 rot="16200000">
            <a:off x="3875460" y="3478478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3992207" y="5925509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1357359" y="5926911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1768870" y="6040962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052</a:t>
            </a:r>
            <a:endParaRPr lang="en-US" dirty="0">
              <a:solidFill>
                <a:schemeClr val="bg1"/>
              </a:solidFill>
              <a:latin typeface="Bahnschrift SemiBold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977003" y="619260"/>
            <a:ext cx="2909455" cy="2823882"/>
          </a:xfrm>
          <a:prstGeom prst="rect">
            <a:avLst/>
          </a:prstGeom>
          <a:solidFill>
            <a:srgbClr val="0033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4971525" y="612936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4974000" y="612936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5495227" y="1726353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 rot="16200000">
            <a:off x="5108161" y="480449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 rot="16200000">
            <a:off x="7493752" y="480449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7610498" y="2927479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4975651" y="2928881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5387162" y="3042932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967338" y="3620417"/>
            <a:ext cx="2909455" cy="2823882"/>
          </a:xfrm>
          <a:prstGeom prst="rect">
            <a:avLst/>
          </a:prstGeom>
          <a:solidFill>
            <a:srgbClr val="0033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4961860" y="3614093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4964334" y="3614093"/>
            <a:ext cx="2909455" cy="2823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5485562" y="4727510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 rot="16200000">
            <a:off x="5098495" y="3481605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 rot="16200000">
            <a:off x="7484086" y="3481605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600833" y="5928636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4965986" y="5930038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5377497" y="6044089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053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6096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17365" y="147501"/>
            <a:ext cx="1930775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Target Plate backside color</a:t>
            </a:r>
            <a:endParaRPr lang="en-US" sz="1100" dirty="0"/>
          </a:p>
        </p:txBody>
      </p:sp>
      <p:sp>
        <p:nvSpPr>
          <p:cNvPr id="82" name="Rectangle 81"/>
          <p:cNvSpPr/>
          <p:nvPr/>
        </p:nvSpPr>
        <p:spPr>
          <a:xfrm>
            <a:off x="1368636" y="3633344"/>
            <a:ext cx="2909455" cy="1411941"/>
          </a:xfrm>
          <a:prstGeom prst="rect">
            <a:avLst/>
          </a:prstGeom>
          <a:solidFill>
            <a:srgbClr val="CC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1368348" y="3630515"/>
            <a:ext cx="2909455" cy="1411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4" name="TextBox 83"/>
          <p:cNvSpPr txBox="1"/>
          <p:nvPr/>
        </p:nvSpPr>
        <p:spPr>
          <a:xfrm>
            <a:off x="2170263" y="4668579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1375887" y="3629281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4009358" y="3628303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 rot="5400000">
            <a:off x="3887612" y="4650338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 rot="5400000">
            <a:off x="1505457" y="4654540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1909157" y="3631808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1371858" y="2041588"/>
            <a:ext cx="2909455" cy="1411941"/>
          </a:xfrm>
          <a:prstGeom prst="rect">
            <a:avLst/>
          </a:prstGeom>
          <a:solidFill>
            <a:srgbClr val="CC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1371570" y="2038759"/>
            <a:ext cx="2909455" cy="1411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2173485" y="3076823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379109" y="2037525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4012580" y="2036547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 rot="5400000">
            <a:off x="3890833" y="3058583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 rot="5400000">
            <a:off x="1508679" y="3062784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1912379" y="2040052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696950" y="3627090"/>
            <a:ext cx="2909455" cy="1411941"/>
          </a:xfrm>
          <a:prstGeom prst="rect">
            <a:avLst/>
          </a:prstGeom>
          <a:solidFill>
            <a:srgbClr val="CC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696662" y="3624260"/>
            <a:ext cx="2909455" cy="1411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0" name="TextBox 99"/>
          <p:cNvSpPr txBox="1"/>
          <p:nvPr/>
        </p:nvSpPr>
        <p:spPr>
          <a:xfrm>
            <a:off x="5498577" y="4662325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704201" y="3623027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7337672" y="3622049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/>
        </p:nvSpPr>
        <p:spPr>
          <a:xfrm rot="5400000">
            <a:off x="7215925" y="4644084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 rot="5400000">
            <a:off x="4833771" y="4648286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5237471" y="3625554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/>
        </p:nvSpPr>
        <p:spPr>
          <a:xfrm>
            <a:off x="4700172" y="2035334"/>
            <a:ext cx="2909455" cy="1411941"/>
          </a:xfrm>
          <a:prstGeom prst="rect">
            <a:avLst/>
          </a:prstGeom>
          <a:solidFill>
            <a:srgbClr val="CC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4699883" y="2032505"/>
            <a:ext cx="2909455" cy="1411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8" name="TextBox 107"/>
          <p:cNvSpPr txBox="1"/>
          <p:nvPr/>
        </p:nvSpPr>
        <p:spPr>
          <a:xfrm>
            <a:off x="5501799" y="3070569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4707423" y="2031271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7340894" y="2030293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11" name="Rectangle 110"/>
          <p:cNvSpPr/>
          <p:nvPr/>
        </p:nvSpPr>
        <p:spPr>
          <a:xfrm rot="5400000">
            <a:off x="7219147" y="3052328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/>
        </p:nvSpPr>
        <p:spPr>
          <a:xfrm rot="5400000">
            <a:off x="4836993" y="3056530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5240693" y="2033798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6096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/>
          <p:cNvSpPr txBox="1"/>
          <p:nvPr/>
        </p:nvSpPr>
        <p:spPr>
          <a:xfrm>
            <a:off x="317365" y="147501"/>
            <a:ext cx="1930775" cy="252136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sz="1100" dirty="0" smtClean="0"/>
              <a:t>Target Plate backside color</a:t>
            </a:r>
            <a:endParaRPr lang="en-US" sz="1100" dirty="0"/>
          </a:p>
        </p:txBody>
      </p:sp>
      <p:sp>
        <p:nvSpPr>
          <p:cNvPr id="82" name="Rectangle 81"/>
          <p:cNvSpPr/>
          <p:nvPr/>
        </p:nvSpPr>
        <p:spPr>
          <a:xfrm>
            <a:off x="1368636" y="3633344"/>
            <a:ext cx="2909455" cy="1411941"/>
          </a:xfrm>
          <a:prstGeom prst="rect">
            <a:avLst/>
          </a:prstGeom>
          <a:solidFill>
            <a:srgbClr val="0033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1368348" y="3630515"/>
            <a:ext cx="2909455" cy="1411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4" name="TextBox 83"/>
          <p:cNvSpPr txBox="1"/>
          <p:nvPr/>
        </p:nvSpPr>
        <p:spPr>
          <a:xfrm>
            <a:off x="2170263" y="4668579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060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1375887" y="3629281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4009358" y="3628303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 rot="5400000">
            <a:off x="3887612" y="4650338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 rot="5400000">
            <a:off x="1505457" y="4654540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1909157" y="3631808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1371858" y="2041588"/>
            <a:ext cx="2909455" cy="1411941"/>
          </a:xfrm>
          <a:prstGeom prst="rect">
            <a:avLst/>
          </a:prstGeom>
          <a:solidFill>
            <a:srgbClr val="0033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1371570" y="2038759"/>
            <a:ext cx="2909455" cy="1411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2" name="TextBox 91"/>
          <p:cNvSpPr txBox="1"/>
          <p:nvPr/>
        </p:nvSpPr>
        <p:spPr>
          <a:xfrm>
            <a:off x="2173485" y="3076823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379109" y="2037525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4012580" y="2036547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 rot="5400000">
            <a:off x="3890833" y="3058583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 rot="5400000">
            <a:off x="1508679" y="3062784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1912379" y="2040052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696950" y="3627090"/>
            <a:ext cx="2909455" cy="1411941"/>
          </a:xfrm>
          <a:prstGeom prst="rect">
            <a:avLst/>
          </a:prstGeom>
          <a:solidFill>
            <a:srgbClr val="0033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696662" y="3624260"/>
            <a:ext cx="2909455" cy="1411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0" name="TextBox 99"/>
          <p:cNvSpPr txBox="1"/>
          <p:nvPr/>
        </p:nvSpPr>
        <p:spPr>
          <a:xfrm>
            <a:off x="5498577" y="4662325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061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704201" y="3623027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7337672" y="3622049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/>
        </p:nvSpPr>
        <p:spPr>
          <a:xfrm rot="5400000">
            <a:off x="7215925" y="4644084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 rot="5400000">
            <a:off x="4833771" y="4648286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5237471" y="3625554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/>
        </p:nvSpPr>
        <p:spPr>
          <a:xfrm>
            <a:off x="4700172" y="2035334"/>
            <a:ext cx="2909455" cy="1411941"/>
          </a:xfrm>
          <a:prstGeom prst="rect">
            <a:avLst/>
          </a:prstGeom>
          <a:solidFill>
            <a:srgbClr val="0033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4699883" y="2032505"/>
            <a:ext cx="2909455" cy="1411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08" name="TextBox 107"/>
          <p:cNvSpPr txBox="1"/>
          <p:nvPr/>
        </p:nvSpPr>
        <p:spPr>
          <a:xfrm>
            <a:off x="5501799" y="3070569"/>
            <a:ext cx="584283" cy="359858"/>
          </a:xfrm>
          <a:prstGeom prst="rect">
            <a:avLst/>
          </a:prstGeom>
          <a:noFill/>
        </p:spPr>
        <p:txBody>
          <a:bodyPr wrap="square" lIns="82058" tIns="41029" rIns="82058" bIns="41029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059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4707423" y="2031271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7340894" y="2030293"/>
            <a:ext cx="266007" cy="5082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11" name="Rectangle 110"/>
          <p:cNvSpPr/>
          <p:nvPr/>
        </p:nvSpPr>
        <p:spPr>
          <a:xfrm rot="5400000">
            <a:off x="7219147" y="3052328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/>
        </p:nvSpPr>
        <p:spPr>
          <a:xfrm rot="5400000">
            <a:off x="4836993" y="3056530"/>
            <a:ext cx="258184" cy="52370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5240693" y="2033798"/>
            <a:ext cx="1820487" cy="4518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6096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78</Words>
  <Application>Microsoft Office PowerPoint</Application>
  <PresentationFormat>On-screen Show (4:3)</PresentationFormat>
  <Paragraphs>40</Paragraphs>
  <Slides>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Target Plate Assembly Pictures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harke</dc:creator>
  <cp:lastModifiedBy>harke</cp:lastModifiedBy>
  <cp:revision>6</cp:revision>
  <dcterms:created xsi:type="dcterms:W3CDTF">2023-04-24T16:25:21Z</dcterms:created>
  <dcterms:modified xsi:type="dcterms:W3CDTF">2023-04-24T16:41:01Z</dcterms:modified>
</cp:coreProperties>
</file>

<file path=docProps/thumbnail.jpeg>
</file>